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91" r:id="rId3"/>
    <p:sldId id="299" r:id="rId4"/>
    <p:sldId id="300" r:id="rId5"/>
    <p:sldId id="315" r:id="rId6"/>
    <p:sldId id="316" r:id="rId7"/>
    <p:sldId id="317" r:id="rId8"/>
    <p:sldId id="318" r:id="rId9"/>
    <p:sldId id="319" r:id="rId10"/>
    <p:sldId id="312" r:id="rId11"/>
    <p:sldId id="329" r:id="rId12"/>
    <p:sldId id="331" r:id="rId13"/>
    <p:sldId id="309" r:id="rId14"/>
    <p:sldId id="313" r:id="rId15"/>
    <p:sldId id="284" r:id="rId16"/>
    <p:sldId id="332" r:id="rId17"/>
    <p:sldId id="3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5439"/>
  </p:normalViewPr>
  <p:slideViewPr>
    <p:cSldViewPr snapToGrid="0" snapToObjects="1">
      <p:cViewPr>
        <p:scale>
          <a:sx n="70" d="100"/>
          <a:sy n="70" d="100"/>
        </p:scale>
        <p:origin x="7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/winansible.ps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HowTo</a:t>
            </a:r>
            <a:r>
              <a:rPr lang="en-US" dirty="0" smtClean="0"/>
              <a:t>: Bare Metal </a:t>
            </a:r>
            <a:r>
              <a:rPr lang="en-US" dirty="0" err="1" smtClean="0"/>
              <a:t>OpenShift</a:t>
            </a:r>
            <a:r>
              <a:rPr lang="en-US" dirty="0" smtClean="0"/>
              <a:t>  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Principle Engineer</a:t>
            </a:r>
          </a:p>
          <a:p>
            <a:r>
              <a:rPr lang="en-US" dirty="0" smtClean="0"/>
              <a:t>How-To </a:t>
            </a:r>
            <a:r>
              <a:rPr lang="mr-IN" dirty="0" smtClean="0"/>
              <a:t>–</a:t>
            </a:r>
            <a:r>
              <a:rPr lang="en-US" dirty="0" smtClean="0"/>
              <a:t> June 29, 2018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on bastion to use </a:t>
            </a:r>
            <a:r>
              <a:rPr lang="en-US" dirty="0" err="1" smtClean="0"/>
              <a:t>ansible</a:t>
            </a:r>
            <a:r>
              <a:rPr lang="en-US" dirty="0" smtClean="0"/>
              <a:t> for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Ansible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Must have a windows group in </a:t>
            </a:r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 smtClean="0"/>
              <a:t>inventory</a:t>
            </a:r>
          </a:p>
          <a:p>
            <a:r>
              <a:rPr lang="en-US" dirty="0" smtClean="0"/>
              <a:t>There is a example </a:t>
            </a:r>
            <a:r>
              <a:rPr lang="en-US" dirty="0" err="1" smtClean="0"/>
              <a:t>ansible</a:t>
            </a:r>
            <a:r>
              <a:rPr lang="en-US" dirty="0" smtClean="0"/>
              <a:t> file </a:t>
            </a:r>
            <a:endParaRPr lang="en-US" dirty="0" smtClean="0"/>
          </a:p>
          <a:p>
            <a:r>
              <a:rPr lang="en-US" dirty="0" smtClean="0"/>
              <a:t>If using script separately, must do some setup before: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6" y="4390611"/>
            <a:ext cx="10900127" cy="12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your bastion host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OpenShift</a:t>
            </a:r>
            <a:r>
              <a:rPr lang="en-US" dirty="0" smtClean="0"/>
              <a:t> Advanced Installer and do a new install</a:t>
            </a:r>
          </a:p>
          <a:p>
            <a:r>
              <a:rPr lang="en-US" dirty="0" smtClean="0"/>
              <a:t>Important variables in the host file:</a:t>
            </a:r>
          </a:p>
          <a:p>
            <a:pPr lvl="1"/>
            <a:r>
              <a:rPr lang="en-US" dirty="0" err="1"/>
              <a:t>oreg_url</a:t>
            </a:r>
            <a:r>
              <a:rPr lang="en-US" dirty="0"/>
              <a:t>=</a:t>
            </a:r>
            <a:r>
              <a:rPr lang="en-US" dirty="0" err="1"/>
              <a:t>registry.access.redhat.com</a:t>
            </a:r>
            <a:r>
              <a:rPr lang="en-US" dirty="0"/>
              <a:t>/openshift3/</a:t>
            </a:r>
            <a:r>
              <a:rPr lang="en-US" dirty="0" err="1"/>
              <a:t>ose</a:t>
            </a:r>
            <a:r>
              <a:rPr lang="en-US" dirty="0"/>
              <a:t>-${component}:${version</a:t>
            </a:r>
            <a:r>
              <a:rPr lang="en-US" dirty="0" smtClean="0"/>
              <a:t>}</a:t>
            </a:r>
          </a:p>
          <a:p>
            <a:pPr lvl="1"/>
            <a:r>
              <a:rPr lang="en-US" dirty="0" err="1"/>
              <a:t>openshift_use_openshift_sdn</a:t>
            </a:r>
            <a:r>
              <a:rPr lang="en-US" dirty="0"/>
              <a:t>=false</a:t>
            </a:r>
          </a:p>
          <a:p>
            <a:pPr lvl="1"/>
            <a:r>
              <a:rPr lang="en-US" dirty="0" err="1" smtClean="0"/>
              <a:t>os_sdn_network_plugin_name</a:t>
            </a:r>
            <a:r>
              <a:rPr lang="en-US" dirty="0" smtClean="0"/>
              <a:t>=</a:t>
            </a:r>
            <a:r>
              <a:rPr lang="en-US" dirty="0" err="1" smtClean="0"/>
              <a:t>cni</a:t>
            </a:r>
            <a:endParaRPr lang="en-US" dirty="0" smtClean="0"/>
          </a:p>
          <a:p>
            <a:pPr lvl="1"/>
            <a:r>
              <a:rPr lang="en-US" dirty="0" err="1" smtClean="0"/>
              <a:t>deployment_type</a:t>
            </a:r>
            <a:r>
              <a:rPr lang="en-US" dirty="0" smtClean="0"/>
              <a:t>=</a:t>
            </a:r>
            <a:r>
              <a:rPr lang="en-US" dirty="0" err="1" smtClean="0"/>
              <a:t>openshift</a:t>
            </a:r>
            <a:r>
              <a:rPr lang="en-US" dirty="0" smtClean="0"/>
              <a:t>-enterprise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/hybrid/blob/master/examples/</a:t>
            </a:r>
            <a:r>
              <a:rPr lang="en-US" dirty="0" err="1"/>
              <a:t>ansible.hosts.multi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Openshift Required Host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Masters</a:t>
            </a:r>
          </a:p>
          <a:p>
            <a:pPr lvl="1"/>
            <a:r>
              <a:rPr lang="en-US" dirty="0"/>
              <a:t>master1</a:t>
            </a:r>
          </a:p>
          <a:p>
            <a:pPr lvl="1"/>
            <a:r>
              <a:rPr lang="en-US" dirty="0"/>
              <a:t>master2</a:t>
            </a:r>
          </a:p>
          <a:p>
            <a:pPr lvl="1"/>
            <a:r>
              <a:rPr lang="en-US" dirty="0"/>
              <a:t>Master3</a:t>
            </a:r>
          </a:p>
          <a:p>
            <a:r>
              <a:rPr lang="en-US" dirty="0" err="1"/>
              <a:t>Infranodes</a:t>
            </a:r>
            <a:endParaRPr lang="en-US" dirty="0"/>
          </a:p>
          <a:p>
            <a:pPr lvl="1"/>
            <a:r>
              <a:rPr lang="en-US" dirty="0"/>
              <a:t>Infranode1</a:t>
            </a:r>
          </a:p>
          <a:p>
            <a:pPr lvl="1"/>
            <a:r>
              <a:rPr lang="en-US" dirty="0"/>
              <a:t>Infranode2</a:t>
            </a:r>
          </a:p>
          <a:p>
            <a:pPr lvl="1"/>
            <a:r>
              <a:rPr lang="en-US" dirty="0"/>
              <a:t>Infranode3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node01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innode01</a:t>
            </a:r>
          </a:p>
          <a:p>
            <a:pPr lvl="1"/>
            <a:r>
              <a:rPr lang="en-US" dirty="0" smtClean="0"/>
              <a:t>winnode02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(After </a:t>
            </a:r>
            <a:r>
              <a:rPr lang="en-US" dirty="0" err="1" smtClean="0"/>
              <a:t>OpenShift</a:t>
            </a:r>
            <a:r>
              <a:rPr lang="en-US" dirty="0" smtClean="0"/>
              <a:t> Install)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Run:</a:t>
            </a:r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ovn_presetup.yml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ovn_postsetup.yml</a:t>
            </a:r>
            <a:endParaRPr lang="en-US" dirty="0" smtClean="0"/>
          </a:p>
          <a:p>
            <a:pPr lvl="1"/>
            <a:r>
              <a:rPr lang="en-US" dirty="0" smtClean="0"/>
              <a:t>As root: </a:t>
            </a:r>
            <a:r>
              <a:rPr lang="en-US" dirty="0" err="1" smtClean="0"/>
              <a:t>windows.yml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Windows </a:t>
            </a:r>
            <a:r>
              <a:rPr lang="en-US" dirty="0" err="1" smtClean="0"/>
              <a:t>group_vars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create a </a:t>
            </a:r>
            <a:r>
              <a:rPr lang="en-US" dirty="0" err="1" smtClean="0"/>
              <a:t>group_vars</a:t>
            </a:r>
            <a:r>
              <a:rPr lang="en-US" dirty="0" smtClean="0"/>
              <a:t> to setup windows nodes</a:t>
            </a:r>
          </a:p>
          <a:p>
            <a:r>
              <a:rPr lang="en-US" dirty="0" smtClean="0"/>
              <a:t>The following is done automatically in </a:t>
            </a:r>
            <a:r>
              <a:rPr lang="en-US" dirty="0" err="1" smtClean="0"/>
              <a:t>bastion.sh</a:t>
            </a:r>
            <a:r>
              <a:rPr lang="en-US" dirty="0" smtClean="0"/>
              <a:t> in the ARM template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1364"/>
            <a:ext cx="10488647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check the </a:t>
            </a:r>
            <a:r>
              <a:rPr lang="en-US" dirty="0" err="1" smtClean="0"/>
              <a:t>ovn_kubernets_node</a:t>
            </a:r>
            <a:r>
              <a:rPr lang="en-US" dirty="0" smtClean="0"/>
              <a:t> on each </a:t>
            </a:r>
            <a:r>
              <a:rPr lang="en-US" dirty="0" err="1" smtClean="0"/>
              <a:t>linux</a:t>
            </a:r>
            <a:r>
              <a:rPr lang="en-US" dirty="0" smtClean="0"/>
              <a:t> node, and restart if having access issues</a:t>
            </a:r>
          </a:p>
          <a:p>
            <a:r>
              <a:rPr lang="en-US" dirty="0" smtClean="0"/>
              <a:t>For windows containers, </a:t>
            </a:r>
            <a:r>
              <a:rPr lang="en-US" dirty="0" err="1" smtClean="0"/>
              <a:t>deploy_configs</a:t>
            </a:r>
            <a:r>
              <a:rPr lang="en-US" dirty="0" smtClean="0"/>
              <a:t> do not work, must use deployment</a:t>
            </a:r>
          </a:p>
          <a:p>
            <a:r>
              <a:rPr lang="en-US" dirty="0" smtClean="0"/>
              <a:t>Docker Builds do not work within </a:t>
            </a:r>
            <a:r>
              <a:rPr lang="en-US" dirty="0" err="1" smtClean="0"/>
              <a:t>openshift</a:t>
            </a:r>
            <a:r>
              <a:rPr lang="en-US" dirty="0" smtClean="0"/>
              <a:t>, must build and push containers online</a:t>
            </a:r>
          </a:p>
          <a:p>
            <a:r>
              <a:rPr lang="en-US" dirty="0" smtClean="0"/>
              <a:t>Windows Containers must be marked as privileged.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3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</a:t>
            </a:r>
            <a:r>
              <a:rPr lang="mr-IN" dirty="0" smtClean="0"/>
              <a:t>–</a:t>
            </a:r>
            <a:r>
              <a:rPr lang="en-US" smtClean="0"/>
              <a:t> June 29,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windows scripts have been merged </a:t>
            </a:r>
            <a:r>
              <a:rPr lang="en-US" dirty="0" err="1" smtClean="0"/>
              <a:t>togeather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docker</a:t>
            </a:r>
            <a:r>
              <a:rPr lang="en-US" dirty="0" smtClean="0"/>
              <a:t> setup, disk expansion, and </a:t>
            </a:r>
            <a:r>
              <a:rPr lang="en-US" dirty="0" err="1" smtClean="0"/>
              <a:t>ovn</a:t>
            </a:r>
            <a:r>
              <a:rPr lang="en-US" dirty="0" smtClean="0"/>
              <a:t> network setup are all done headless and automatically as part of the </a:t>
            </a:r>
            <a:r>
              <a:rPr lang="en-US" dirty="0" err="1" smtClean="0"/>
              <a:t>windows.yml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Needed</a:t>
            </a:r>
          </a:p>
          <a:p>
            <a:r>
              <a:rPr lang="en-US" dirty="0" smtClean="0"/>
              <a:t>Windows Requirements and Preparation</a:t>
            </a:r>
          </a:p>
          <a:p>
            <a:r>
              <a:rPr lang="en-US" dirty="0" smtClean="0"/>
              <a:t>OVN Setup</a:t>
            </a:r>
          </a:p>
          <a:p>
            <a:r>
              <a:rPr lang="en-US" dirty="0" smtClean="0"/>
              <a:t>Windows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and Windows Setup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github.com/glennswest/hybrid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r>
              <a:rPr lang="mr-IN" dirty="0" smtClean="0"/>
              <a:t>–</a:t>
            </a:r>
            <a:r>
              <a:rPr lang="en-US" dirty="0" smtClean="0"/>
              <a:t> 2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hybrid-</a:t>
            </a:r>
            <a:r>
              <a:rPr lang="en-US" dirty="0" err="1" smtClean="0"/>
              <a:t>openshift</a:t>
            </a:r>
            <a:r>
              <a:rPr lang="en-US" dirty="0" smtClean="0"/>
              <a:t>-</a:t>
            </a:r>
            <a:r>
              <a:rPr lang="en-US" dirty="0" err="1" smtClean="0"/>
              <a:t>contrib</a:t>
            </a:r>
            <a:endParaRPr lang="en-US" dirty="0"/>
          </a:p>
          <a:p>
            <a:pPr lvl="1"/>
            <a:r>
              <a:rPr lang="en-US" dirty="0" smtClean="0"/>
              <a:t>Provides the auto creation of a complete cluster and all the related </a:t>
            </a:r>
            <a:r>
              <a:rPr lang="en-US" dirty="0" err="1" smtClean="0"/>
              <a:t>infrasturure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3 Masters, 3 Infra, 1 or more compute nodes, and 1 or more windows nodes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OpenShift</a:t>
            </a:r>
            <a:r>
              <a:rPr lang="en-US" dirty="0" smtClean="0"/>
              <a:t> Subscriptions/</a:t>
            </a:r>
            <a:r>
              <a:rPr lang="en-US" dirty="0" err="1" smtClean="0"/>
              <a:t>Rhel</a:t>
            </a:r>
            <a:r>
              <a:rPr lang="en-US" dirty="0" smtClean="0"/>
              <a:t> and/or Employee Subscription</a:t>
            </a:r>
          </a:p>
          <a:p>
            <a:pPr lvl="1"/>
            <a:r>
              <a:rPr lang="en-US" dirty="0" smtClean="0"/>
              <a:t>Requires a Azure Subscription </a:t>
            </a:r>
          </a:p>
          <a:p>
            <a:r>
              <a:rPr lang="en-US" dirty="0" smtClean="0"/>
              <a:t>Hybrid Scripts (Covered in this doc)</a:t>
            </a:r>
          </a:p>
          <a:p>
            <a:pPr lvl="1"/>
            <a:r>
              <a:rPr lang="en-US" dirty="0" smtClean="0"/>
              <a:t>Self provision bare metal or Any cloud provider, provide a </a:t>
            </a:r>
            <a:r>
              <a:rPr lang="en-US" dirty="0" err="1" smtClean="0"/>
              <a:t>ansible</a:t>
            </a:r>
            <a:r>
              <a:rPr lang="en-US" dirty="0" smtClean="0"/>
              <a:t> host file, and use the </a:t>
            </a:r>
            <a:r>
              <a:rPr lang="en-US" dirty="0" err="1" smtClean="0"/>
              <a:t>ansible</a:t>
            </a:r>
            <a:r>
              <a:rPr lang="en-US" dirty="0" smtClean="0"/>
              <a:t> OVN and Windows scripts. Assume you have a bastion host.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machines running RHEL 7.4 or later</a:t>
            </a:r>
          </a:p>
          <a:p>
            <a:r>
              <a:rPr lang="en-US" dirty="0" smtClean="0"/>
              <a:t>A Bastion Host (Small machine / VM </a:t>
            </a:r>
            <a:r>
              <a:rPr lang="mr-IN" dirty="0" smtClean="0"/>
              <a:t>–</a:t>
            </a:r>
            <a:r>
              <a:rPr lang="en-US" dirty="0" smtClean="0"/>
              <a:t> Min 2 cores and 8G Memory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</a:t>
            </a:r>
            <a:r>
              <a:rPr lang="en-US" dirty="0" smtClean="0"/>
              <a:t>1 </a:t>
            </a:r>
            <a:r>
              <a:rPr lang="en-US" dirty="0" smtClean="0"/>
              <a:t>Infra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</a:t>
            </a:r>
            <a:r>
              <a:rPr lang="en-US" dirty="0" smtClean="0"/>
              <a:t>1 </a:t>
            </a:r>
            <a:r>
              <a:rPr lang="en-US" dirty="0" smtClean="0"/>
              <a:t>Master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or more Compute Nodes (Min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Windows Nodes (Min 4 cores and 12 Gig)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are tested with 3.9 GA Openshift </a:t>
            </a:r>
            <a:r>
              <a:rPr lang="mr-IN" dirty="0" smtClean="0"/>
              <a:t>–</a:t>
            </a:r>
            <a:r>
              <a:rPr lang="en-US" dirty="0" smtClean="0"/>
              <a:t> Subscription Required</a:t>
            </a:r>
          </a:p>
          <a:p>
            <a:r>
              <a:rPr lang="en-US" dirty="0" smtClean="0"/>
              <a:t>RHEL Subscription is Required</a:t>
            </a:r>
          </a:p>
          <a:p>
            <a:r>
              <a:rPr lang="en-US" dirty="0" smtClean="0"/>
              <a:t>Windows License is required, and must be able to update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Datacenter Core 1709 with Containers</a:t>
            </a:r>
          </a:p>
          <a:p>
            <a:pPr lvl="1"/>
            <a:r>
              <a:rPr lang="en-US" dirty="0" smtClean="0"/>
              <a:t>Disk size must be 120Gig or Greater (Must expand partition to full size)</a:t>
            </a:r>
          </a:p>
          <a:p>
            <a:r>
              <a:rPr lang="en-US" dirty="0" smtClean="0"/>
              <a:t>Must be updated to latest patches.</a:t>
            </a:r>
          </a:p>
          <a:p>
            <a:r>
              <a:rPr lang="en-US" dirty="0" smtClean="0"/>
              <a:t>Initial Node Setup is required.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Nodes Preparation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Ansible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Each node via RDP or Console</a:t>
            </a:r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https://github.com/glennswest/hybrid/winansible.ps1</a:t>
            </a:r>
            <a:endParaRPr lang="en-US" dirty="0" smtClean="0"/>
          </a:p>
          <a:p>
            <a:r>
              <a:rPr lang="en-US" dirty="0" smtClean="0"/>
              <a:t>Execute as administrator</a:t>
            </a:r>
          </a:p>
          <a:p>
            <a:r>
              <a:rPr lang="en-US" dirty="0" smtClean="0"/>
              <a:t>This must be run on  each node to used for </a:t>
            </a:r>
            <a:r>
              <a:rPr lang="en-US" dirty="0" err="1" smtClean="0"/>
              <a:t>openshift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7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On bastion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the bastion host</a:t>
            </a:r>
          </a:p>
          <a:p>
            <a:r>
              <a:rPr lang="en-US" dirty="0" smtClean="0"/>
              <a:t>As Root: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um </a:t>
            </a:r>
            <a:r>
              <a:rPr lang="mr-IN" dirty="0" smtClean="0"/>
              <a:t>–</a:t>
            </a:r>
            <a:r>
              <a:rPr lang="en-US" dirty="0" smtClean="0"/>
              <a:t>y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r>
              <a:rPr lang="en-US" dirty="0" smtClean="0"/>
              <a:t>cd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52369</TotalTime>
  <Words>570</Words>
  <Application>Microsoft Macintosh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HowTo: Bare Metal OpenShift  Windows and Linux</vt:lpstr>
      <vt:lpstr>Overview</vt:lpstr>
      <vt:lpstr>Where To Find It</vt:lpstr>
      <vt:lpstr>Usage – 2 ways to use</vt:lpstr>
      <vt:lpstr>Hosts Needed</vt:lpstr>
      <vt:lpstr>Subscriptions</vt:lpstr>
      <vt:lpstr>Windows Version</vt:lpstr>
      <vt:lpstr>Windows Nodes Preparation – Ansible Setup</vt:lpstr>
      <vt:lpstr>Next Step: On bastion host</vt:lpstr>
      <vt:lpstr>Prepare on bastion to use ansible for Windows</vt:lpstr>
      <vt:lpstr>Install OpenShift</vt:lpstr>
      <vt:lpstr>Openshift Required Host Names</vt:lpstr>
      <vt:lpstr>Next Step (After OpenShift Install)</vt:lpstr>
      <vt:lpstr>Setting up Windows group_vars</vt:lpstr>
      <vt:lpstr>Hybrid Script – Windows Node Setup</vt:lpstr>
      <vt:lpstr>Current Issues</vt:lpstr>
      <vt:lpstr>Updates – June 29, 2018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51</cp:revision>
  <cp:lastPrinted>2018-06-29T22:08:32Z</cp:lastPrinted>
  <dcterms:created xsi:type="dcterms:W3CDTF">2018-01-08T23:59:15Z</dcterms:created>
  <dcterms:modified xsi:type="dcterms:W3CDTF">2018-06-29T22:08:36Z</dcterms:modified>
</cp:coreProperties>
</file>